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479" dt="2024-10-17T15:50:51.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7" d="100"/>
          <a:sy n="57" d="100"/>
        </p:scale>
        <p:origin x="34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17T15:51:04.931" v="16533" actId="1076"/>
      <pc:docMkLst>
        <pc:docMk/>
      </pc:docMkLst>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12T22:38:04.165" v="9508" actId="21"/>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12T21:20:46.720" v="6079" actId="107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1.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7.png"/><Relationship Id="rId3" Type="http://schemas.microsoft.com/office/2007/relationships/hdphoto" Target="../media/hdphoto19.wdp"/><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55.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1.png"/><Relationship Id="rId7" Type="http://schemas.openxmlformats.org/officeDocument/2006/relationships/image" Target="../media/image364.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3.png"/><Relationship Id="rId10" Type="http://schemas.openxmlformats.org/officeDocument/2006/relationships/image" Target="../media/image342.png"/><Relationship Id="rId4" Type="http://schemas.openxmlformats.org/officeDocument/2006/relationships/image" Target="../media/image362.png"/><Relationship Id="rId9" Type="http://schemas.openxmlformats.org/officeDocument/2006/relationships/image" Target="../media/image341.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3.png"/><Relationship Id="rId3" Type="http://schemas.openxmlformats.org/officeDocument/2006/relationships/image" Target="../media/image367.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2.png"/><Relationship Id="rId2" Type="http://schemas.openxmlformats.org/officeDocument/2006/relationships/image" Target="../media/image366.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png"/><Relationship Id="rId15" Type="http://schemas.openxmlformats.org/officeDocument/2006/relationships/image" Target="../media/image379.pn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 Id="rId14" Type="http://schemas.openxmlformats.org/officeDocument/2006/relationships/image" Target="../media/image378.png"/></Relationships>
</file>

<file path=ppt/slides/_rels/slide5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27.png"/><Relationship Id="rId7" Type="http://schemas.openxmlformats.org/officeDocument/2006/relationships/image" Target="../media/image39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30997"/>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187070"/>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8785</TotalTime>
  <Words>7281</Words>
  <Application>Microsoft Office PowerPoint</Application>
  <PresentationFormat>Custom</PresentationFormat>
  <Paragraphs>739</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2024-10-19T16:08:40Z</dcterms:modified>
</cp:coreProperties>
</file>